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hy" userId="e8485a18-449e-4200-a39d-e631e6fe81cc" providerId="ADAL" clId="{FAE8F934-9AD0-4F6B-A50B-1DFD98A2F346}"/>
    <pc:docChg chg="delSld">
      <pc:chgData name="Joe VanDehy" userId="e8485a18-449e-4200-a39d-e631e6fe81cc" providerId="ADAL" clId="{FAE8F934-9AD0-4F6B-A50B-1DFD98A2F346}" dt="2023-08-10T12:25:32.304" v="6" actId="47"/>
      <pc:docMkLst>
        <pc:docMk/>
      </pc:docMkLst>
      <pc:sldChg chg="del">
        <pc:chgData name="Joe VanDehy" userId="e8485a18-449e-4200-a39d-e631e6fe81cc" providerId="ADAL" clId="{FAE8F934-9AD0-4F6B-A50B-1DFD98A2F346}" dt="2023-08-10T12:25:26.362" v="0" actId="47"/>
        <pc:sldMkLst>
          <pc:docMk/>
          <pc:sldMk cId="642227717" sldId="256"/>
        </pc:sldMkLst>
      </pc:sldChg>
      <pc:sldChg chg="del">
        <pc:chgData name="Joe VanDehy" userId="e8485a18-449e-4200-a39d-e631e6fe81cc" providerId="ADAL" clId="{FAE8F934-9AD0-4F6B-A50B-1DFD98A2F346}" dt="2023-08-10T12:25:27.263" v="1" actId="47"/>
        <pc:sldMkLst>
          <pc:docMk/>
          <pc:sldMk cId="4127275830" sldId="257"/>
        </pc:sldMkLst>
      </pc:sldChg>
      <pc:sldChg chg="del">
        <pc:chgData name="Joe VanDehy" userId="e8485a18-449e-4200-a39d-e631e6fe81cc" providerId="ADAL" clId="{FAE8F934-9AD0-4F6B-A50B-1DFD98A2F346}" dt="2023-08-10T12:25:28.140" v="2" actId="47"/>
        <pc:sldMkLst>
          <pc:docMk/>
          <pc:sldMk cId="826984213" sldId="258"/>
        </pc:sldMkLst>
      </pc:sldChg>
      <pc:sldChg chg="del">
        <pc:chgData name="Joe VanDehy" userId="e8485a18-449e-4200-a39d-e631e6fe81cc" providerId="ADAL" clId="{FAE8F934-9AD0-4F6B-A50B-1DFD98A2F346}" dt="2023-08-10T12:25:29.208" v="3" actId="47"/>
        <pc:sldMkLst>
          <pc:docMk/>
          <pc:sldMk cId="2261330464" sldId="259"/>
        </pc:sldMkLst>
      </pc:sldChg>
      <pc:sldChg chg="del">
        <pc:chgData name="Joe VanDehy" userId="e8485a18-449e-4200-a39d-e631e6fe81cc" providerId="ADAL" clId="{FAE8F934-9AD0-4F6B-A50B-1DFD98A2F346}" dt="2023-08-10T12:25:30.343" v="4" actId="47"/>
        <pc:sldMkLst>
          <pc:docMk/>
          <pc:sldMk cId="3053259571" sldId="260"/>
        </pc:sldMkLst>
      </pc:sldChg>
      <pc:sldChg chg="del">
        <pc:chgData name="Joe VanDehy" userId="e8485a18-449e-4200-a39d-e631e6fe81cc" providerId="ADAL" clId="{FAE8F934-9AD0-4F6B-A50B-1DFD98A2F346}" dt="2023-08-10T12:25:31.369" v="5" actId="47"/>
        <pc:sldMkLst>
          <pc:docMk/>
          <pc:sldMk cId="726820657" sldId="261"/>
        </pc:sldMkLst>
      </pc:sldChg>
      <pc:sldChg chg="del">
        <pc:chgData name="Joe VanDehy" userId="e8485a18-449e-4200-a39d-e631e6fe81cc" providerId="ADAL" clId="{FAE8F934-9AD0-4F6B-A50B-1DFD98A2F346}" dt="2023-08-10T12:25:32.304" v="6" actId="47"/>
        <pc:sldMkLst>
          <pc:docMk/>
          <pc:sldMk cId="3454451260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825F-4305-4063-BAD3-A1E0774AD892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4C8A-C004-4E37-AF6E-4B3C5811D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7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80F7-E165-80A0-EB72-7AD3448AD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52567-E7DA-074A-844E-59A4F1F9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06410-6415-665D-B732-14FBAB84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AFB42-B2C1-6FA0-71C9-6FF808E6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0A2D-2E68-770E-2BFB-38D1C812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7DA0-461B-A8E0-1564-55758944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DC9B2-1A5C-9914-D74F-E8E384134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B410D-3488-FE69-01C0-DBC7FD76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507-2A26-5F6E-F0A9-0DB6524D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12F91-B024-2CE4-AB66-4622215E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18E54-31F8-66A2-88E1-7B9554607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D32AA-0A2E-F5AE-579F-10F4BDC2D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BCFA8-0414-C953-D399-139978528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9E0F8-69CC-23B5-FF31-D55E2917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5DB45-A2A3-6708-0204-5CEB64A3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A19B-9652-B64D-ED79-0DD7BF67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DE91-9FB3-A4C9-B50D-1734650A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A42AD-74D5-BA1E-359E-AC744508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C655B-CEE1-EA43-0C34-436B3157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19222-FD10-2284-1DE7-FA3CA937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0B2A-EF19-6767-02D4-120D718E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DBD69-CAB3-2544-AEB0-1D921089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65C4D-F01F-1183-2D2C-BFB6AB19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2651-67AB-32B4-BEE2-98D6538B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F5EEB-8A5C-A0EE-A8C1-F709BAB7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C8BA-F194-D731-6F57-FFCCBEA0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9FAD-4DBD-9E4B-39CB-AE68B9A6E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4FF65-3A16-A3D3-0713-1B2375F8A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3D68E-C96E-14F7-114A-E7FDF4F2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7812A-A9EA-F054-70AB-2705487E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995F4-5D3B-BF94-4555-A8E8A3C3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9679-DFD7-6CD8-1EBD-35BC78E1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08C4C-EE7C-4440-2AC7-E916ADDD8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44DED-629A-FB87-6DC4-C7E590239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CB64-4286-C40E-A82C-3BB375FC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2EB68-0165-1B78-8E30-5E60C7C9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0ACB7F-A1BA-B44D-70CC-BF9441B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F4937-5286-256C-6276-EAD9CB20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BAD94-5BA0-D79C-8BCD-50FA3781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8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CC91-BCC8-E314-0CC3-8E2FC5B1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DD37E-6B06-1A91-BD72-08C99EB6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935B3-588A-7ECA-EB23-11F3C5D1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E6CDF-E503-D888-E263-AE41ED4D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2DE34-A47F-03AA-F46B-B477FFA4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3B585-2081-1808-E6DE-E4DC71B6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E4EC4-FB46-EA31-922E-C7635D67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8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FDFA-1EC9-021A-0355-549B4B9F7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C7C8D-C65C-1353-7517-287C172A5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DB1C4-5A15-977E-1CA9-3BDA615F9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BA06E-D18C-F8C9-F026-E0D8BC66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A1002-3F65-7D56-A696-70C55277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B74DD-F6D3-C78C-C73B-ED5FABCA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0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FD3D-9C32-DBBA-7187-CD7CF930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E1F84-62DD-98CA-E04D-6D72E8111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0F799-23C0-981D-8A0B-B19117DFF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96386-45C2-FC2A-3B4C-5EAA1079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7B7D5-DD0E-0AD8-9BEE-FE37E439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39853-05FB-8FB5-58CE-C8B89374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D4153-B655-5B86-C969-6AFF1930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84528-F8E7-6A1A-ACCE-5470EFA5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F799C-2D6B-A9A6-3D22-BC79234E5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AD063-57E5-AFF0-89F7-4749B06F3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01742-2F7E-65E9-2CFA-24E352F3E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1C5DF3-339E-30C1-240B-C7C510B0E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862" y="514350"/>
            <a:ext cx="9058275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5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F72C6BC8A28408F7D7BBF010C894C" ma:contentTypeVersion="17" ma:contentTypeDescription="Create a new document." ma:contentTypeScope="" ma:versionID="983032427ed580db01d6b66da3b84a03">
  <xsd:schema xmlns:xsd="http://www.w3.org/2001/XMLSchema" xmlns:xs="http://www.w3.org/2001/XMLSchema" xmlns:p="http://schemas.microsoft.com/office/2006/metadata/properties" xmlns:ns2="647eeb92-dd30-4994-8e93-fbd3ce598614" xmlns:ns3="6b7a7bf9-fc16-4764-a1ed-f5bbd3873423" targetNamespace="http://schemas.microsoft.com/office/2006/metadata/properties" ma:root="true" ma:fieldsID="1072a0618d933b99f8b75573f3d0e1e3" ns2:_="" ns3:_="">
    <xsd:import namespace="647eeb92-dd30-4994-8e93-fbd3ce598614"/>
    <xsd:import namespace="6b7a7bf9-fc16-4764-a1ed-f5bbd38734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eeb92-dd30-4994-8e93-fbd3ce5986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542397-901c-4cb9-9908-aea0e3277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a7bf9-fc16-4764-a1ed-f5bbd387342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9865265-6c12-484c-93ad-1a0d85779647}" ma:internalName="TaxCatchAll" ma:showField="CatchAllData" ma:web="6b7a7bf9-fc16-4764-a1ed-f5bbd38734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eeb92-dd30-4994-8e93-fbd3ce598614">
      <Terms xmlns="http://schemas.microsoft.com/office/infopath/2007/PartnerControls"/>
    </lcf76f155ced4ddcb4097134ff3c332f>
    <TaxCatchAll xmlns="6b7a7bf9-fc16-4764-a1ed-f5bbd3873423" xsi:nil="true"/>
  </documentManagement>
</p:properties>
</file>

<file path=customXml/itemProps1.xml><?xml version="1.0" encoding="utf-8"?>
<ds:datastoreItem xmlns:ds="http://schemas.openxmlformats.org/officeDocument/2006/customXml" ds:itemID="{114DE33D-B5CE-4388-9C2E-7560E901C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eeb92-dd30-4994-8e93-fbd3ce598614"/>
    <ds:schemaRef ds:uri="6b7a7bf9-fc16-4764-a1ed-f5bbd38734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DA6ED7-BE0A-494C-9B07-EA70C66DB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A0192-FF45-462C-8F86-E9F9D4DAD550}">
  <ds:schemaRefs>
    <ds:schemaRef ds:uri="http://schemas.microsoft.com/office/2006/metadata/properties"/>
    <ds:schemaRef ds:uri="http://schemas.microsoft.com/office/infopath/2007/PartnerControls"/>
    <ds:schemaRef ds:uri="647eeb92-dd30-4994-8e93-fbd3ce598614"/>
    <ds:schemaRef ds:uri="6b7a7bf9-fc16-4764-a1ed-f5bbd38734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VanDehy</dc:creator>
  <cp:lastModifiedBy>Joe VanDehy</cp:lastModifiedBy>
  <cp:revision>2</cp:revision>
  <dcterms:created xsi:type="dcterms:W3CDTF">2023-08-09T16:19:53Z</dcterms:created>
  <dcterms:modified xsi:type="dcterms:W3CDTF">2023-08-10T12:25:34Z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0x010100759F72C6BC8A28408F7D7BBF010C894C</vt:lpwstr>
  </property>
  <property fmtid="{D5CDD505-2E9C-101B-9397-08002B2CF9AE}" pid="3" name="MediaServiceImageTags">
    <vt:lpwstr/>
  </property>
</Properties>
</file>