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7FDD1-5705-7AFA-C1FA-46C3499947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8289DC-ABE6-1C84-FED4-91AE71AA7E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53614C-0AB7-301D-5C2B-D1640E0A7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4DED1-339C-4321-A3B9-4F4D2CA3B9C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E7156B-FFD9-90B9-126E-408321DDC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1B6758-4623-A5FA-6AD7-6FE77FB23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A9C82-B65E-4AB5-B93E-C70E0B0BB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067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62371-E200-E17A-F7C5-A77EFAF72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619D15-85A1-52CC-731A-E7008FFDDD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E5C06D-3FBD-B323-F5D2-92443FC63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4DED1-339C-4321-A3B9-4F4D2CA3B9C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16A301-F500-82BD-605C-6F46A636A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3D24C9-BE21-7E0F-58F7-1346B8359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A9C82-B65E-4AB5-B93E-C70E0B0BB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986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35CCA1-0F9C-EA8E-33FD-EC4A0DA421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9CDE40-246E-3AED-01B9-F01FF2AAAF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65641-B4D2-68D4-F086-E43B48F71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4DED1-339C-4321-A3B9-4F4D2CA3B9C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E6EC01-A4A2-096A-B33F-39D97D417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A3B34A-4020-BAA4-6E0E-114B781E1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A9C82-B65E-4AB5-B93E-C70E0B0BB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003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C9515-2D75-CE3F-C8E0-E8FA3CC86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3D5B3-4B88-3FF9-8764-53C21FD8C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48C29-7574-24A7-8786-6C5D07F23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4DED1-339C-4321-A3B9-4F4D2CA3B9C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10C90A-4498-9778-3A39-C8073DBD9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E41775-9E83-1A84-F219-2D210E889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A9C82-B65E-4AB5-B93E-C70E0B0BB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461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A0F33-F3AA-C9E9-7944-AA4DE9E42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BD4FA-2E5C-A7FB-ECCD-9199C9B14E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1F923E-7C77-D451-68D5-77D0586F5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4DED1-339C-4321-A3B9-4F4D2CA3B9C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2EBE68-A293-5529-810F-EE0ED981E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AD8284-4C6D-8453-C97D-83B450C1C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A9C82-B65E-4AB5-B93E-C70E0B0BB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295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7AB77-B477-DCF4-E1F7-C9C6EBA74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CCB60-7799-A00F-B562-8E034EA7C0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5770E4-A694-0278-03A8-0AFB1C64CD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85822E-4B6B-1AEF-4AD3-4A158F4CA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4DED1-339C-4321-A3B9-4F4D2CA3B9C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0C7AA8-5481-2080-DBB4-8BF09B64B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129B08-A0A3-1179-736C-07D51818D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A9C82-B65E-4AB5-B93E-C70E0B0BB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445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67CC8-E711-ACC1-B18A-0E77B0FEA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153D00-3809-5FB0-39E2-C378646A6F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53BDD8-E634-3C4E-0FA7-C7ED36DFA0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837C2B-47E2-D34E-E5B9-69C1C2AD67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AEF89E-FCFF-1742-CC85-687FBC5256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3FCFC3-A163-7734-0941-EF270D3EC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4DED1-339C-4321-A3B9-4F4D2CA3B9C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60550E-279A-CB05-75B8-1AD1D7741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29D450-4A4B-8556-9842-56602B9B5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A9C82-B65E-4AB5-B93E-C70E0B0BB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210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3944E-4EA6-348C-42B4-9332AE048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B58E22-54AB-5B8F-0FED-45502285A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4DED1-339C-4321-A3B9-4F4D2CA3B9C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6FF105-0788-FD8F-B035-E77785103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527AB0-5D32-262F-042B-F617AF323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A9C82-B65E-4AB5-B93E-C70E0B0BB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201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1C2DF5-2043-F853-3CE3-4D519A91E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4DED1-339C-4321-A3B9-4F4D2CA3B9C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808F00-9B8A-E3C2-9894-5505556ED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176F83-B2D6-F4D6-4B31-0726C42A7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A9C82-B65E-4AB5-B93E-C70E0B0BB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743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E31EB-0FE4-6E22-B137-8FA25D155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D2F12-9919-0029-9489-E10272D07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B5C855-0A0D-F164-BC3B-718821437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37D798-3337-7531-B5AC-94045DA1C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4DED1-339C-4321-A3B9-4F4D2CA3B9C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94E852-D15B-A9A5-B1DD-D899ABAC2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4BB4F9-0BE1-04C7-7D56-84ED499F0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A9C82-B65E-4AB5-B93E-C70E0B0BB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311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E25EF-83A9-732B-193F-7D6E0A6C5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85D582-065B-296E-884F-CA2B31C378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3D9541-EA8E-B448-91FF-50D69FE9D4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25DD5B-F017-79B7-8FBB-1F06839C7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4DED1-339C-4321-A3B9-4F4D2CA3B9C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E6ABE8-D3DA-F8A3-C5FF-FE3B9C990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1AD141-6915-B614-75EC-CC5BBFE97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A9C82-B65E-4AB5-B93E-C70E0B0BB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456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61435A-017E-D25F-6D94-EE84F2A56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6CD64E-ED2E-00F4-6E5F-90023037D0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8719D7-814B-29D9-68C7-E36141491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4D4DED1-339C-4321-A3B9-4F4D2CA3B9C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4BB53F-314A-D967-6CCB-E33947A338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22A076-273B-1EFC-4605-820BEE5694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4A9C82-B65E-4AB5-B93E-C70E0B0BB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950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4173EE12-D2AF-EA87-E1CA-A08362D027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093" y="-70717"/>
            <a:ext cx="3051018" cy="250714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33BA74E-A75A-1F75-EC98-F43E61BE6E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6894" y="1649492"/>
            <a:ext cx="4098212" cy="415377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086FFF9-7FDE-4CF5-B926-972EBD32C5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74304" y="4754396"/>
            <a:ext cx="881706" cy="90822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0C86E07-A0A2-71EC-9DD6-E2F18B63D2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98919" y="201559"/>
            <a:ext cx="2538498" cy="190214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2A1C08A-3E62-1E52-1C13-17BE05015AE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74304" y="5662619"/>
            <a:ext cx="1070171" cy="95551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EA04253E-A7AC-9D76-7518-146BE89C4F6D}"/>
              </a:ext>
            </a:extLst>
          </p:cNvPr>
          <p:cNvSpPr txBox="1"/>
          <p:nvPr/>
        </p:nvSpPr>
        <p:spPr>
          <a:xfrm>
            <a:off x="7766253" y="4477299"/>
            <a:ext cx="10125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Wisconsin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52DF041-E99A-4D3A-6051-F77934311085}"/>
              </a:ext>
            </a:extLst>
          </p:cNvPr>
          <p:cNvSpPr txBox="1"/>
          <p:nvPr/>
        </p:nvSpPr>
        <p:spPr>
          <a:xfrm>
            <a:off x="6720074" y="1510992"/>
            <a:ext cx="10125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Michigan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9BDD9F3-0BB2-1654-877F-B3C88B170706}"/>
              </a:ext>
            </a:extLst>
          </p:cNvPr>
          <p:cNvSpPr txBox="1"/>
          <p:nvPr/>
        </p:nvSpPr>
        <p:spPr>
          <a:xfrm>
            <a:off x="2980112" y="2444008"/>
            <a:ext cx="10125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Minnesota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830AD88-82E8-04F8-5BC4-2C9965F4736C}"/>
              </a:ext>
            </a:extLst>
          </p:cNvPr>
          <p:cNvSpPr txBox="1"/>
          <p:nvPr/>
        </p:nvSpPr>
        <p:spPr>
          <a:xfrm>
            <a:off x="3275730" y="5032195"/>
            <a:ext cx="10125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Minnesota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897E8A3-2587-B094-EDFF-80FB87076492}"/>
              </a:ext>
            </a:extLst>
          </p:cNvPr>
          <p:cNvSpPr txBox="1"/>
          <p:nvPr/>
        </p:nvSpPr>
        <p:spPr>
          <a:xfrm>
            <a:off x="3565639" y="6001874"/>
            <a:ext cx="10125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Iowa</a:t>
            </a:r>
          </a:p>
        </p:txBody>
      </p:sp>
    </p:spTree>
    <p:extLst>
      <p:ext uri="{BB962C8B-B14F-4D97-AF65-F5344CB8AC3E}">
        <p14:creationId xmlns:p14="http://schemas.microsoft.com/office/powerpoint/2010/main" val="1265593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9F72C6BC8A28408F7D7BBF010C894C" ma:contentTypeVersion="18" ma:contentTypeDescription="Create a new document." ma:contentTypeScope="" ma:versionID="87fa861e89d8c069fd6dedbf96f22535">
  <xsd:schema xmlns:xsd="http://www.w3.org/2001/XMLSchema" xmlns:xs="http://www.w3.org/2001/XMLSchema" xmlns:p="http://schemas.microsoft.com/office/2006/metadata/properties" xmlns:ns2="647eeb92-dd30-4994-8e93-fbd3ce598614" xmlns:ns3="6b7a7bf9-fc16-4764-a1ed-f5bbd3873423" targetNamespace="http://schemas.microsoft.com/office/2006/metadata/properties" ma:root="true" ma:fieldsID="cff8c709a672293143582213513e7b6c" ns2:_="" ns3:_="">
    <xsd:import namespace="647eeb92-dd30-4994-8e93-fbd3ce598614"/>
    <xsd:import namespace="6b7a7bf9-fc16-4764-a1ed-f5bbd38734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7eeb92-dd30-4994-8e93-fbd3ce5986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7542397-901c-4cb9-9908-aea0e32777b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7a7bf9-fc16-4764-a1ed-f5bbd3873423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9865265-6c12-484c-93ad-1a0d85779647}" ma:internalName="TaxCatchAll" ma:showField="CatchAllData" ma:web="6b7a7bf9-fc16-4764-a1ed-f5bbd38734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47eeb92-dd30-4994-8e93-fbd3ce598614">
      <Terms xmlns="http://schemas.microsoft.com/office/infopath/2007/PartnerControls"/>
    </lcf76f155ced4ddcb4097134ff3c332f>
    <TaxCatchAll xmlns="6b7a7bf9-fc16-4764-a1ed-f5bbd3873423" xsi:nil="true"/>
  </documentManagement>
</p:properties>
</file>

<file path=customXml/itemProps1.xml><?xml version="1.0" encoding="utf-8"?>
<ds:datastoreItem xmlns:ds="http://schemas.openxmlformats.org/officeDocument/2006/customXml" ds:itemID="{80731235-31A7-479C-A672-1DF05AF1E130}"/>
</file>

<file path=customXml/itemProps2.xml><?xml version="1.0" encoding="utf-8"?>
<ds:datastoreItem xmlns:ds="http://schemas.openxmlformats.org/officeDocument/2006/customXml" ds:itemID="{27948539-6C95-4E7B-BDF9-EB13574FC21F}"/>
</file>

<file path=customXml/itemProps3.xml><?xml version="1.0" encoding="utf-8"?>
<ds:datastoreItem xmlns:ds="http://schemas.openxmlformats.org/officeDocument/2006/customXml" ds:itemID="{5EDB5F31-402D-4D3D-9AFF-0F8CF3A0972B}"/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Van Dehy</dc:creator>
  <cp:lastModifiedBy>Joe Van Dehy</cp:lastModifiedBy>
  <cp:revision>1</cp:revision>
  <dcterms:created xsi:type="dcterms:W3CDTF">2024-04-10T12:30:59Z</dcterms:created>
  <dcterms:modified xsi:type="dcterms:W3CDTF">2024-04-10T13:08:15Z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0x010100759F72C6BC8A28408F7D7BBF010C894C</vt:lpwstr>
  </property>
</Properties>
</file>